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-i-k-y-01/NM2.0/tree/main/task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https://github.com/v-i-k-y-01/NM2.0/tree/main/task2</a:t>
            </a:r>
            <a:endParaRPr lang="en-IN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379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Public Sans</vt:lpstr>
      <vt:lpstr>EB Garamond Medium</vt:lpstr>
      <vt:lpstr>Arial</vt:lpstr>
      <vt:lpstr>EB Garamond</vt:lpstr>
      <vt:lpstr>EB Garamond SemiBold</vt:lpstr>
      <vt:lpstr>Wingdings</vt:lpstr>
      <vt:lpstr>Times New Roman</vt:lpstr>
      <vt:lpstr>Arial</vt:lpstr>
      <vt:lpstr>Calibri</vt:lpstr>
      <vt:lpstr>Noto Sans Symbols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9</cp:revision>
  <dcterms:created xsi:type="dcterms:W3CDTF">2020-08-13T11:21:46Z</dcterms:created>
  <dcterms:modified xsi:type="dcterms:W3CDTF">2023-11-10T06:58:33Z</dcterms:modified>
</cp:coreProperties>
</file>